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1" r:id="rId9"/>
    <p:sldId id="270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7D392-7119-41B4-9D25-220CB3560729}" v="2" dt="2022-02-17T02:42:13.361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107" d="100"/>
          <a:sy n="107" d="100"/>
        </p:scale>
        <p:origin x="1656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" userId="cd2b97c01aeb5f6c" providerId="LiveId" clId="{FC37D392-7119-41B4-9D25-220CB3560729}"/>
    <pc:docChg chg="custSel modSld modMainMaster">
      <pc:chgData name="Shannon" userId="cd2b97c01aeb5f6c" providerId="LiveId" clId="{FC37D392-7119-41B4-9D25-220CB3560729}" dt="2022-02-17T02:44:34.782" v="79" actId="1076"/>
      <pc:docMkLst>
        <pc:docMk/>
      </pc:docMkLst>
      <pc:sldChg chg="delSp modSp mod">
        <pc:chgData name="Shannon" userId="cd2b97c01aeb5f6c" providerId="LiveId" clId="{FC37D392-7119-41B4-9D25-220CB3560729}" dt="2022-02-17T02:44:14.804" v="75" actId="403"/>
        <pc:sldMkLst>
          <pc:docMk/>
          <pc:sldMk cId="4243905809" sldId="263"/>
        </pc:sldMkLst>
        <pc:spChg chg="del">
          <ac:chgData name="Shannon" userId="cd2b97c01aeb5f6c" providerId="LiveId" clId="{FC37D392-7119-41B4-9D25-220CB3560729}" dt="2022-02-17T02:41:55.004" v="2" actId="478"/>
          <ac:spMkLst>
            <pc:docMk/>
            <pc:sldMk cId="4243905809" sldId="263"/>
            <ac:spMk id="2" creationId="{95F1F869-7372-4C01-A626-993295149E3E}"/>
          </ac:spMkLst>
        </pc:spChg>
        <pc:spChg chg="del">
          <ac:chgData name="Shannon" userId="cd2b97c01aeb5f6c" providerId="LiveId" clId="{FC37D392-7119-41B4-9D25-220CB3560729}" dt="2022-02-17T02:41:56.765" v="3" actId="478"/>
          <ac:spMkLst>
            <pc:docMk/>
            <pc:sldMk cId="4243905809" sldId="263"/>
            <ac:spMk id="3" creationId="{20ED71B1-7851-43AD-8F7D-18071590E8BF}"/>
          </ac:spMkLst>
        </pc:spChg>
        <pc:spChg chg="mod">
          <ac:chgData name="Shannon" userId="cd2b97c01aeb5f6c" providerId="LiveId" clId="{FC37D392-7119-41B4-9D25-220CB3560729}" dt="2022-02-17T02:43:56.638" v="74" actId="207"/>
          <ac:spMkLst>
            <pc:docMk/>
            <pc:sldMk cId="4243905809" sldId="263"/>
            <ac:spMk id="10" creationId="{92C78B26-81AE-42A0-9EE1-157501442F7D}"/>
          </ac:spMkLst>
        </pc:spChg>
        <pc:spChg chg="mod">
          <ac:chgData name="Shannon" userId="cd2b97c01aeb5f6c" providerId="LiveId" clId="{FC37D392-7119-41B4-9D25-220CB3560729}" dt="2022-02-17T02:44:14.804" v="75" actId="403"/>
          <ac:spMkLst>
            <pc:docMk/>
            <pc:sldMk cId="4243905809" sldId="263"/>
            <ac:spMk id="11" creationId="{21943E5E-766A-469D-A9F4-D99E5365B77A}"/>
          </ac:spMkLst>
        </pc:spChg>
      </pc:sldChg>
      <pc:sldMasterChg chg="modSldLayout">
        <pc:chgData name="Shannon" userId="cd2b97c01aeb5f6c" providerId="LiveId" clId="{FC37D392-7119-41B4-9D25-220CB3560729}" dt="2022-02-17T02:44:34.782" v="79" actId="1076"/>
        <pc:sldMasterMkLst>
          <pc:docMk/>
          <pc:sldMasterMk cId="3223999130" sldId="2147483648"/>
        </pc:sldMasterMkLst>
        <pc:sldLayoutChg chg="delSp modSp mod">
          <pc:chgData name="Shannon" userId="cd2b97c01aeb5f6c" providerId="LiveId" clId="{FC37D392-7119-41B4-9D25-220CB3560729}" dt="2022-02-17T02:44:34.782" v="79" actId="1076"/>
          <pc:sldLayoutMkLst>
            <pc:docMk/>
            <pc:sldMasterMk cId="3223999130" sldId="2147483648"/>
            <pc:sldLayoutMk cId="1761272799" sldId="2147483684"/>
          </pc:sldLayoutMkLst>
          <pc:spChg chg="del">
            <ac:chgData name="Shannon" userId="cd2b97c01aeb5f6c" providerId="LiveId" clId="{FC37D392-7119-41B4-9D25-220CB3560729}" dt="2022-02-17T02:43:15.501" v="28" actId="478"/>
            <ac:spMkLst>
              <pc:docMk/>
              <pc:sldMasterMk cId="3223999130" sldId="2147483648"/>
              <pc:sldLayoutMk cId="1761272799" sldId="2147483684"/>
              <ac:spMk id="3" creationId="{79D2C969-FCE5-427B-89DE-6A79722FB6FC}"/>
            </ac:spMkLst>
          </pc:spChg>
          <pc:spChg chg="del">
            <ac:chgData name="Shannon" userId="cd2b97c01aeb5f6c" providerId="LiveId" clId="{FC37D392-7119-41B4-9D25-220CB3560729}" dt="2022-02-17T02:43:14.331" v="27" actId="478"/>
            <ac:spMkLst>
              <pc:docMk/>
              <pc:sldMasterMk cId="3223999130" sldId="2147483648"/>
              <pc:sldLayoutMk cId="1761272799" sldId="2147483684"/>
              <ac:spMk id="4" creationId="{CC7A2807-F7BA-4350-93C3-95213A4854E0}"/>
            </ac:spMkLst>
          </pc:spChg>
          <pc:spChg chg="del">
            <ac:chgData name="Shannon" userId="cd2b97c01aeb5f6c" providerId="LiveId" clId="{FC37D392-7119-41B4-9D25-220CB3560729}" dt="2022-02-17T02:43:17.449" v="30" actId="478"/>
            <ac:spMkLst>
              <pc:docMk/>
              <pc:sldMasterMk cId="3223999130" sldId="2147483648"/>
              <pc:sldLayoutMk cId="1761272799" sldId="2147483684"/>
              <ac:spMk id="5" creationId="{92F6AE88-305E-4E68-AF8E-10BCB695A1D5}"/>
            </ac:spMkLst>
          </pc:spChg>
          <pc:spChg chg="del">
            <ac:chgData name="Shannon" userId="cd2b97c01aeb5f6c" providerId="LiveId" clId="{FC37D392-7119-41B4-9D25-220CB3560729}" dt="2022-02-17T02:43:08.979" v="26" actId="478"/>
            <ac:spMkLst>
              <pc:docMk/>
              <pc:sldMasterMk cId="3223999130" sldId="2147483648"/>
              <pc:sldLayoutMk cId="1761272799" sldId="2147483684"/>
              <ac:spMk id="6" creationId="{834F3F28-2A24-40B5-AC8C-5A53DC799A96}"/>
            </ac:spMkLst>
          </pc:spChg>
          <pc:spChg chg="del">
            <ac:chgData name="Shannon" userId="cd2b97c01aeb5f6c" providerId="LiveId" clId="{FC37D392-7119-41B4-9D25-220CB3560729}" dt="2022-02-17T02:43:16.181" v="29" actId="478"/>
            <ac:spMkLst>
              <pc:docMk/>
              <pc:sldMasterMk cId="3223999130" sldId="2147483648"/>
              <pc:sldLayoutMk cId="1761272799" sldId="2147483684"/>
              <ac:spMk id="7" creationId="{95BAC97E-3C4E-4D04-8A57-DC61E07CB8FD}"/>
            </ac:spMkLst>
          </pc:spChg>
          <pc:spChg chg="mod">
            <ac:chgData name="Shannon" userId="cd2b97c01aeb5f6c" providerId="LiveId" clId="{FC37D392-7119-41B4-9D25-220CB3560729}" dt="2022-02-17T02:44:34.782" v="79" actId="1076"/>
            <ac:spMkLst>
              <pc:docMk/>
              <pc:sldMasterMk cId="3223999130" sldId="2147483648"/>
              <pc:sldLayoutMk cId="1761272799" sldId="2147483684"/>
              <ac:spMk id="14" creationId="{B33A3032-1037-4342-827F-CF1349978260}"/>
            </ac:spMkLst>
          </pc:spChg>
          <pc:spChg chg="del mod">
            <ac:chgData name="Shannon" userId="cd2b97c01aeb5f6c" providerId="LiveId" clId="{FC37D392-7119-41B4-9D25-220CB3560729}" dt="2022-02-17T02:44:32.408" v="78" actId="478"/>
            <ac:spMkLst>
              <pc:docMk/>
              <pc:sldMasterMk cId="3223999130" sldId="2147483648"/>
              <pc:sldLayoutMk cId="1761272799" sldId="2147483684"/>
              <ac:spMk id="16" creationId="{6668B9DC-C6AF-45D4-BBA3-A5EF781EAB7F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2/16/2022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2298413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dseney508.github.io/Group-Project-1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1835789"/>
            <a:ext cx="10117959" cy="1108225"/>
          </a:xfrm>
        </p:spPr>
        <p:txBody>
          <a:bodyPr>
            <a:normAutofit/>
          </a:bodyPr>
          <a:lstStyle/>
          <a:p>
            <a:r>
              <a:rPr lang="en-US" sz="6000" dirty="0"/>
              <a:t>Trail Finder</a:t>
            </a:r>
            <a:endParaRPr lang="ru-RU" sz="6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808705" y="2943232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Connecting Bikers and Hikers With Trails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Group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r>
              <a:rPr lang="en-US" dirty="0"/>
              <a:t>Project requirements and accomplishments 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Key App Capabilities and Features</a:t>
            </a:r>
          </a:p>
          <a:p>
            <a:r>
              <a:rPr lang="en-US" dirty="0"/>
              <a:t>Minimum Viable Product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03CBE0-D44A-43E5-A07E-441C86FA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04369"/>
              </p:ext>
            </p:extLst>
          </p:nvPr>
        </p:nvGraphicFramePr>
        <p:xfrm>
          <a:off x="2150412" y="1936086"/>
          <a:ext cx="812800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50151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5391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Accomplished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Non-Bootstrap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Foundation 6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7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deployed to GitHub Pages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Deployed to: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2"/>
                        </a:rPr>
                        <a:t>https://sdseney508.github.io/Group-Project-1/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2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interactive and responsive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jQuery and jQuery UI widgets to enhance the user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at least two server-side APIs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APIs used: Google Maps, Open Weather Map, Trail, Astronomy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7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Does not use alerts, confirms, or prompts (use modals)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jQuery UI Dialogue modal for 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0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client-side storage to store persistent 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client-side storage to store past searches and preferences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0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9" y="1767146"/>
            <a:ext cx="1026344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AS A </a:t>
            </a:r>
            <a:r>
              <a:rPr lang="en-US" sz="2400" dirty="0"/>
              <a:t>user</a:t>
            </a:r>
          </a:p>
          <a:p>
            <a:pPr marL="0" indent="0">
              <a:buNone/>
            </a:pPr>
            <a:r>
              <a:rPr lang="en-US" dirty="0"/>
              <a:t>I WANT </a:t>
            </a:r>
            <a:r>
              <a:rPr lang="en-US" sz="2400" dirty="0"/>
              <a:t>to be able to find trails based on my search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SO THAT </a:t>
            </a:r>
            <a:r>
              <a:rPr lang="en-US" sz="2400" dirty="0"/>
              <a:t>I can be an informed hiker for my desired trip</a:t>
            </a:r>
          </a:p>
          <a:p>
            <a:pPr marL="0" indent="0">
              <a:buNone/>
            </a:pPr>
            <a:r>
              <a:rPr lang="en-US" sz="2400" dirty="0"/>
              <a:t>GIVEN a top level search page, I am given links to information about trails in a given area: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I type in search criteria for a trail, </a:t>
            </a:r>
          </a:p>
          <a:p>
            <a:pPr marL="0" indent="0">
              <a:buNone/>
            </a:pPr>
            <a:r>
              <a:rPr lang="en-US" sz="2400" dirty="0"/>
              <a:t>THEN I am given a search result of in tabular form of the trails meeting the search criteria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I select on a trail</a:t>
            </a:r>
          </a:p>
          <a:p>
            <a:pPr marL="0" indent="0">
              <a:buNone/>
            </a:pPr>
            <a:r>
              <a:rPr lang="en-US" sz="2400" dirty="0"/>
              <a:t>THEN I am given information about trail such as length, challenge,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I enter a trip date and location</a:t>
            </a:r>
          </a:p>
          <a:p>
            <a:pPr marL="0" indent="0">
              <a:buNone/>
            </a:pPr>
            <a:r>
              <a:rPr lang="en-US" sz="2400" dirty="0"/>
              <a:t>THEN I am shown a map of what constellations and planets should be visible.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 Stories and 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Open Weather Map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Astronomy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7" y="612775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15B6912-1C54-47E6-959A-CF0C2F7EE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609617"/>
              </p:ext>
            </p:extLst>
          </p:nvPr>
        </p:nvGraphicFramePr>
        <p:xfrm>
          <a:off x="838200" y="1825625"/>
          <a:ext cx="10515597" cy="4301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723498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625918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23989463"/>
                    </a:ext>
                  </a:extLst>
                </a:gridCol>
              </a:tblGrid>
              <a:tr h="3577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Must/Should/Nice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80617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Search Function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should be able to type in a location in the autocomplete input form, and then a search result is displayed as a marker on the Google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10081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Weather Dashboard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Once the Google Maps result is displayed on the page, a user is provided with information about the weather conditions in tabular form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16858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Info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is provided with a hiking trail info in the specified area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635081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can sort trails by a level of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221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 are displayed on the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280435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 is displayed on the screen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48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/>
              <a:t>Provide </a:t>
            </a:r>
            <a:r>
              <a:rPr lang="en-US" dirty="0"/>
              <a:t>a functionality to sort trails by the level of difficulty</a:t>
            </a:r>
          </a:p>
          <a:p>
            <a:r>
              <a:rPr lang="en-US" dirty="0"/>
              <a:t>Using Google Maps API, display supply stores on the Google Map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123</TotalTime>
  <Words>434</Words>
  <Application>Microsoft Office PowerPoint</Application>
  <PresentationFormat>Widescreen</PresentationFormat>
  <Paragraphs>78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</vt:lpstr>
      <vt:lpstr>Agenda</vt:lpstr>
      <vt:lpstr>Project Requirements to Design</vt:lpstr>
      <vt:lpstr>User Stories and Acceptance Criteria</vt:lpstr>
      <vt:lpstr>Key App Capabilities and Features</vt:lpstr>
      <vt:lpstr>Minimum Viable Product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Shannon</cp:lastModifiedBy>
  <cp:revision>6</cp:revision>
  <dcterms:created xsi:type="dcterms:W3CDTF">2022-02-07T21:37:54Z</dcterms:created>
  <dcterms:modified xsi:type="dcterms:W3CDTF">2022-02-17T02:44:41Z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